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Research Abstract Generators: Revolutionizing Academic Summaries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how AI-powered abstract generators are transforming the academic research landscape, offering innovative solutions to a long-standing challenge for scholars and scientists.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72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234" y="3169682"/>
            <a:ext cx="13175933" cy="1298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Empower Your Research with AI Abstract Generators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234" y="4779764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Transformative Impact: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tools are transforming abstract writing from a bottleneck into a streamlined, efficient step in the research process.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234" y="5517237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Democratizing Access: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They democratize access to professional-quality summaries, benefiting researchers at all stages of their careers.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7234" y="6254710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Discovery: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automating drafting, AI empowers you to focus more on critical thinking, experimentation, and scientific discovery.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7234" y="6992183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Experimenting Today: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Begin leveraging these powerful tools with free options like Writefull, Grammarly, and Originality.ai to enhance your research workflow.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6134"/>
            <a:ext cx="9716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 of Writing Abstracts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8542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61854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875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Conciseness is Key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366254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Abstracts must succinctly summarize complex research in a limited word count (typically 150-250 words), demanding extreme precision.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18542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261854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2875836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720584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an effective abstract is a laborious task, requiring significant time to balance clarity, completeness, and academic rigor.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18542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261854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2875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Nuance &amp; Detail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366254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Researchers often struggle to capture the core findings and key methodologies without oversimplifying or losing crucial nuances.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475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Writing abstracts presents a unique bottleneck in the research publication process, often causing frustration and delays for even experienced scholars.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3523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an AI Abstract Generator?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abstract generators are sophisticated tools designed to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create summaries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full research papers or other long-form text inputs.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tools leverage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(NLP)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machine learning algorithms, trained on vast datasets of published academic abstracts. This extensive training enables them to understand the structure and common elements of research summaries.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471642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Their primary aim is to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researchers time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alleviate "writer’s block" by providing high-quality draft summaries.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151"/>
            <a:ext cx="9345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AI Abstract Generators Work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255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97047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upload or paste the main body of their paper (Introduction to Conclusion, excluding existing abstract and references).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37255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997047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analyzes the text's structure, identifying key elements such as the research purpose, methodologies used, primary results, and overall conclusions.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37255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997047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concise, coherent abstract is generated, formatted to follow academic norms and style guidelines.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2935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is designed to be user-friendly, translating complex AI operations into a straightforward workflow for researchers.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9992320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Leading AI Abstract Generators Today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2713" y="1693545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18930" y="1814513"/>
            <a:ext cx="32254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967740" y="2553772"/>
            <a:ext cx="37142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Writefull Abstract Generator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67740" y="3018711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Free, trained on published papers, integrates with Word &amp; Overleaf, and respects privacy by not storing texts.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713" y="1693545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88930" y="1814513"/>
            <a:ext cx="32254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37740" y="2553772"/>
            <a:ext cx="426184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Originality.ai Abstract Generator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37740" y="3018711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finetune options, emphasizes clarity and flow, making it ideal for students and researchers.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2713" y="4136708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18930" y="4257675"/>
            <a:ext cx="32254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967740" y="4996934"/>
            <a:ext cx="438614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Grammarly AI Abstract Generator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67740" y="5461873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Known for producing professional, polished abstracts, including support for mixed-methods research examples.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2713" y="4136708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88930" y="4257675"/>
            <a:ext cx="32254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637740" y="4996934"/>
            <a:ext cx="454366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Writingmate AI Abstract Generator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37740" y="5461873"/>
            <a:ext cx="6024920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multiple file formats, generates APA style abstracts, and is noted for its free and fast generation capabilities.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2713" y="6950750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tools offer varied features, catering to different academic and professional needs while striving for accuracy and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2937"/>
            <a:ext cx="12425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 of Using AI Abstract Generators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534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Drastically reduces hours spent on manual summarizing and repetitive rewriting of research papers.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5534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Clarity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0423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clear, well-structured abstracts that effectively highlight the main points and contributions of the research.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Broad 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professional-quality abstract writing accessible to students, researchers, and business professionals alike.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an iterative approach, allowing multiple generation attempts to achieve the desired summary quality.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434524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Example: Writefull Abstract Generator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87" y="1601629"/>
            <a:ext cx="6425922" cy="6425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611" y="1559243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Workflow: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simply paste their paper text and click "Generate Abstract" for an instant draft.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2611" y="2228017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Accuracy: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underlying model is trained on millions of title-abstract pairs, ensuring the generated text adheres to academic conventions.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2611" y="3198257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Privacy: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 texts are encrypted and immediately deleted after processing, safeguarding sensitive research data.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2611" y="3867031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&amp; Access: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a free daily quota and plugin integration for seamless workflow within academic writing environments like Word and Overleaf.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916662"/>
            <a:ext cx="1300995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When Using AI Abstract Generators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735" y="2316718"/>
            <a:ext cx="6469737" cy="2233970"/>
          </a:xfrm>
          <a:prstGeom prst="roundRect">
            <a:avLst>
              <a:gd name="adj" fmla="val 4912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9735" y="2293858"/>
            <a:ext cx="6469737" cy="91440"/>
          </a:xfrm>
          <a:prstGeom prst="roundRect">
            <a:avLst>
              <a:gd name="adj" fmla="val 97085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999774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3847683" y="2158246"/>
            <a:ext cx="25360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3931" y="284511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&amp; Revise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3931" y="3302079"/>
            <a:ext cx="6001345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thoroughly review and revise AI-generated abstracts for accuracy, tone, and consistency with your original research.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808" y="2316718"/>
            <a:ext cx="6469856" cy="2233970"/>
          </a:xfrm>
          <a:prstGeom prst="roundRect">
            <a:avLst>
              <a:gd name="adj" fmla="val 4912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20808" y="2293858"/>
            <a:ext cx="6469856" cy="91440"/>
          </a:xfrm>
          <a:prstGeom prst="roundRect">
            <a:avLst>
              <a:gd name="adj" fmla="val 97085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10338733" y="1999774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8875" y="2158246"/>
            <a:ext cx="25360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5004" y="2845118"/>
            <a:ext cx="304359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Starting Point, Not Final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5004" y="3302079"/>
            <a:ext cx="600146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 AI output as a strong draft or starting point, rather than a final submission. Human oversight is crucial.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9735" y="5078968"/>
            <a:ext cx="6469737" cy="2233970"/>
          </a:xfrm>
          <a:prstGeom prst="roundRect">
            <a:avLst>
              <a:gd name="adj" fmla="val 4912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39735" y="5056108"/>
            <a:ext cx="6469737" cy="91440"/>
          </a:xfrm>
          <a:prstGeom prst="roundRect">
            <a:avLst>
              <a:gd name="adj" fmla="val 97085"/>
            </a:avLst>
          </a:prstGeom>
          <a:solidFill>
            <a:srgbClr val="4950BC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762024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3847683" y="4920496"/>
            <a:ext cx="25360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73931" y="560736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Leverage Expertise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73931" y="6064329"/>
            <a:ext cx="6001345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the AI's efficiency with your unique domain expertise to ensure the abstract effectively highlights your research's unique contributions.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0808" y="5078968"/>
            <a:ext cx="6469856" cy="2233970"/>
          </a:xfrm>
          <a:prstGeom prst="roundRect">
            <a:avLst>
              <a:gd name="adj" fmla="val 4912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0808" y="5056108"/>
            <a:ext cx="6469856" cy="91440"/>
          </a:xfrm>
          <a:prstGeom prst="roundRect">
            <a:avLst>
              <a:gd name="adj" fmla="val 97085"/>
            </a:avLst>
          </a:prstGeom>
          <a:solidFill>
            <a:srgbClr val="4950BC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38733" y="4762024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10528875" y="4920496"/>
            <a:ext cx="25360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5004" y="560736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Guidelines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5004" y="6064329"/>
            <a:ext cx="600146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 institutional or publisher guidelines regarding the use of AI tools in academic writing to ensure compliance.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089"/>
            <a:ext cx="8478203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AI in Academic Writing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07" y="1495068"/>
            <a:ext cx="13301186" cy="6013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6138" y="6211247"/>
            <a:ext cx="2967034" cy="370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Stewardship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96138" y="6687621"/>
            <a:ext cx="4523078" cy="29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 and responsible use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70" y="6211247"/>
            <a:ext cx="241690" cy="2416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6138" y="4773884"/>
            <a:ext cx="3251580" cy="370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Capability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796138" y="5250258"/>
            <a:ext cx="4523078" cy="29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cross-language support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70" y="4773884"/>
            <a:ext cx="241690" cy="2416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96138" y="3336521"/>
            <a:ext cx="3652748" cy="370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Customization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796138" y="3812895"/>
            <a:ext cx="452307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voice and structure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70" y="3336521"/>
            <a:ext cx="241690" cy="2416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96138" y="1899158"/>
            <a:ext cx="2967034" cy="370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Integration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796138" y="2375532"/>
            <a:ext cx="4523078" cy="29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assists drafting and editing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70" y="1899158"/>
            <a:ext cx="241690" cy="24169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4607" y="7722394"/>
            <a:ext cx="1330118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AI technology advances, its role in academic writing will deepen, providing increasingly sophisticated support while emphasizing responsible use.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2025-08-31T20:16:38Z</dcterms:created>
  <dcterms:modified xsi:type="dcterms:W3CDTF">2025-08-31T20:16:38Z</dcterms:modified>
</cp:coreProperties>
</file>